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31" r:id="rId12"/>
    <p:sldId id="332" r:id="rId13"/>
    <p:sldId id="298" r:id="rId14"/>
    <p:sldId id="274" r:id="rId15"/>
    <p:sldId id="334" r:id="rId16"/>
    <p:sldId id="335" r:id="rId17"/>
    <p:sldId id="336" r:id="rId18"/>
    <p:sldId id="345" r:id="rId19"/>
    <p:sldId id="279" r:id="rId20"/>
    <p:sldId id="337" r:id="rId21"/>
    <p:sldId id="288" r:id="rId22"/>
    <p:sldId id="339" r:id="rId23"/>
    <p:sldId id="280" r:id="rId24"/>
    <p:sldId id="340" r:id="rId25"/>
    <p:sldId id="295" r:id="rId26"/>
    <p:sldId id="341" r:id="rId27"/>
    <p:sldId id="342" r:id="rId28"/>
    <p:sldId id="290" r:id="rId29"/>
    <p:sldId id="344" r:id="rId30"/>
    <p:sldId id="285" r:id="rId31"/>
    <p:sldId id="301" r:id="rId32"/>
    <p:sldId id="277" r:id="rId33"/>
    <p:sldId id="299" r:id="rId34"/>
    <p:sldId id="300" r:id="rId35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</p14:sldIdLst>
        </p14:section>
        <p14:section name="회원관리" id="{F687FEBE-F6BD-49F1-9326-FA2F6AF888C6}">
          <p14:sldIdLst>
            <p14:sldId id="335"/>
            <p14:sldId id="336"/>
            <p14:sldId id="345"/>
          </p14:sldIdLst>
        </p14:section>
        <p14:section name="방 정보관리" id="{6BF4378D-46D9-4C81-930A-ED783494D89E}">
          <p14:sldIdLst>
            <p14:sldId id="279"/>
            <p14:sldId id="337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7" autoAdjust="0"/>
    <p:restoredTop sz="95481" autoAdjust="0"/>
  </p:normalViewPr>
  <p:slideViewPr>
    <p:cSldViewPr snapToGrid="0">
      <p:cViewPr varScale="1">
        <p:scale>
          <a:sx n="111" d="100"/>
          <a:sy n="111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1.png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0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4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9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17.png"/><Relationship Id="rId27" Type="http://schemas.openxmlformats.org/officeDocument/2006/relationships/image" Target="../media/image22.jpeg"/><Relationship Id="rId30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27.JPG"/><Relationship Id="rId18" Type="http://schemas.openxmlformats.org/officeDocument/2006/relationships/image" Target="../media/image31.png"/><Relationship Id="rId3" Type="http://schemas.openxmlformats.org/officeDocument/2006/relationships/tags" Target="../tags/tag39.xml"/><Relationship Id="rId21" Type="http://schemas.openxmlformats.org/officeDocument/2006/relationships/image" Target="../media/image25.png"/><Relationship Id="rId7" Type="http://schemas.openxmlformats.org/officeDocument/2006/relationships/tags" Target="../tags/tag43.xml"/><Relationship Id="rId12" Type="http://schemas.openxmlformats.org/officeDocument/2006/relationships/image" Target="../media/image26.JPG"/><Relationship Id="rId17" Type="http://schemas.openxmlformats.org/officeDocument/2006/relationships/image" Target="../media/image30.png"/><Relationship Id="rId2" Type="http://schemas.openxmlformats.org/officeDocument/2006/relationships/tags" Target="../tags/tag38.xml"/><Relationship Id="rId16" Type="http://schemas.openxmlformats.org/officeDocument/2006/relationships/image" Target="../media/image29.png"/><Relationship Id="rId20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46.xml"/><Relationship Id="rId19" Type="http://schemas.openxmlformats.org/officeDocument/2006/relationships/image" Target="../media/image23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28.JPG"/><Relationship Id="rId18" Type="http://schemas.openxmlformats.org/officeDocument/2006/relationships/hyperlink" Target="http://apis.map.daum.net/" TargetMode="Externa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27.JPG"/><Relationship Id="rId17" Type="http://schemas.openxmlformats.org/officeDocument/2006/relationships/image" Target="../media/image32.png"/><Relationship Id="rId2" Type="http://schemas.openxmlformats.org/officeDocument/2006/relationships/tags" Target="../tags/tag48.xml"/><Relationship Id="rId16" Type="http://schemas.openxmlformats.org/officeDocument/2006/relationships/image" Target="../media/image25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24.png"/><Relationship Id="rId10" Type="http://schemas.openxmlformats.org/officeDocument/2006/relationships/tags" Target="../tags/tag56.xml"/><Relationship Id="rId19" Type="http://schemas.openxmlformats.org/officeDocument/2006/relationships/image" Target="../media/image31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34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33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image" Target="../media/image36.png"/><Relationship Id="rId3" Type="http://schemas.openxmlformats.org/officeDocument/2006/relationships/tags" Target="../tags/tag6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image" Target="../media/image25.png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tags" Target="../tags/tag86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24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23.png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28.JP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88.xml"/><Relationship Id="rId16" Type="http://schemas.openxmlformats.org/officeDocument/2006/relationships/image" Target="../media/image60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15" Type="http://schemas.openxmlformats.org/officeDocument/2006/relationships/image" Target="../media/image59.png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62.jpe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61.JP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15" Type="http://schemas.openxmlformats.org/officeDocument/2006/relationships/image" Target="../media/image64.png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image" Target="../media/image19.png"/><Relationship Id="rId3" Type="http://schemas.openxmlformats.org/officeDocument/2006/relationships/tags" Target="../tags/tag10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image" Target="../media/image25.png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0" Type="http://schemas.openxmlformats.org/officeDocument/2006/relationships/tags" Target="../tags/tag126.xml"/><Relationship Id="rId29" Type="http://schemas.openxmlformats.org/officeDocument/2006/relationships/image" Target="../media/image23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image" Target="../media/image21.png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image" Target="../media/image18.png"/><Relationship Id="rId28" Type="http://schemas.openxmlformats.org/officeDocument/2006/relationships/image" Target="../media/image22.jpeg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image" Target="../media/image17.png"/><Relationship Id="rId27" Type="http://schemas.openxmlformats.org/officeDocument/2006/relationships/image" Target="../media/image20.png"/><Relationship Id="rId30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66.JP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65.JP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70.JP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69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70.JP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69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</a:t>
            </a:r>
            <a:r>
              <a:rPr lang="ko-KR" altLang="en-US" b="1" dirty="0" smtClean="0"/>
              <a:t>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</a:t>
            </a:r>
            <a:r>
              <a:rPr lang="ko-KR" altLang="en-US" b="1" dirty="0" smtClean="0"/>
              <a:t>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  <a:endParaRPr lang="en-US" altLang="ko-KR" b="1" dirty="0" smtClean="0"/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  <a:endParaRPr lang="en-US" altLang="ko-KR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</a:t>
            </a:r>
            <a:r>
              <a:rPr lang="ko-KR" altLang="en-US" b="1" dirty="0" smtClean="0"/>
              <a:t>주소 </a:t>
            </a:r>
            <a:r>
              <a:rPr lang="en-US" altLang="ko-KR" b="1" dirty="0" smtClean="0"/>
              <a:t>: </a:t>
            </a:r>
            <a:r>
              <a:rPr lang="en-US" altLang="ko-KR" b="1" dirty="0" smtClean="0"/>
              <a:t>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  <a:endParaRPr lang="en-US" altLang="ko-KR" sz="1400" b="1" u="sng" dirty="0" smtClean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  <a:endParaRPr lang="en-US" altLang="ko-KR" sz="1400" b="1" u="sng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</a:t>
            </a:r>
            <a:r>
              <a:rPr lang="ko-KR" altLang="en-US" dirty="0" smtClean="0">
                <a:solidFill>
                  <a:schemeClr val="bg1"/>
                </a:solidFill>
              </a:rPr>
              <a:t>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</a:t>
            </a:r>
            <a:r>
              <a:rPr lang="en-US" altLang="ko-KR" dirty="0" smtClean="0"/>
              <a:t>contact-2.html, </a:t>
            </a:r>
            <a:r>
              <a:rPr lang="en-US" altLang="ko-KR" dirty="0" smtClean="0"/>
              <a:t>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6841" y="3014777"/>
            <a:ext cx="3589007" cy="11611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0166" y="1402888"/>
            <a:ext cx="3442358" cy="14151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455" y="2110484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42289" y="2462748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483105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52050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00181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3493120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431497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398217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01154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375728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46212" y="4020723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65617" y="4020109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395670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7263775" y="4004704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3494316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43161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398337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01274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375848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34691" y="4021919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54096" y="4021305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395790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8952254" y="4005900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3482672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4304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397172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00110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374683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54713" y="4010275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74118" y="4009661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394625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10572276" y="3994256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2995224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3805003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6418799" y="1249995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/>
          <p:cNvCxnSpPr>
            <a:stCxn id="96" idx="1"/>
          </p:cNvCxnSpPr>
          <p:nvPr/>
        </p:nvCxnSpPr>
        <p:spPr>
          <a:xfrm flipH="1">
            <a:off x="5935082" y="2020354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360953" y="2541081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7768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</a:t>
            </a:r>
            <a:r>
              <a:rPr lang="ko-KR" altLang="en-US" sz="1000" b="1" dirty="0" smtClean="0"/>
              <a:t>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3056" y="1397479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624983" y="1386530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5215" y="1379365"/>
            <a:ext cx="219075" cy="238125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6179" y="1350683"/>
            <a:ext cx="219075" cy="238125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09" name="직사각형 108"/>
          <p:cNvSpPr/>
          <p:nvPr/>
        </p:nvSpPr>
        <p:spPr>
          <a:xfrm>
            <a:off x="2532518" y="1374759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66796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71" y="2086241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17" y="6203547"/>
            <a:ext cx="2224454" cy="3952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81289" y="3205839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162589" y="29684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426070" y="3636333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56" name="타원 55"/>
          <p:cNvSpPr/>
          <p:nvPr/>
        </p:nvSpPr>
        <p:spPr>
          <a:xfrm>
            <a:off x="3008079" y="3665706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15120" y="241615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6" y="2084336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163405" y="3239594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144705" y="300223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2546" y="3674880"/>
            <a:ext cx="193708" cy="1937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1951" y="3674266"/>
            <a:ext cx="285750" cy="2190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41" y="4137169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180059" y="5256767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2161359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13890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0" y="4137169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77008" y="5256767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4158308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410839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3538454" y="361086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0109" y="3658861"/>
            <a:ext cx="272986" cy="179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7"/>
          <a:srcRect l="21261" b="5632"/>
          <a:stretch/>
        </p:blipFill>
        <p:spPr>
          <a:xfrm>
            <a:off x="3350108" y="1323194"/>
            <a:ext cx="6311906" cy="29857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2089644"/>
            <a:ext cx="1867883" cy="168945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6206437" y="3209242"/>
            <a:ext cx="1548121" cy="558127"/>
            <a:chOff x="471005" y="2714625"/>
            <a:chExt cx="2877033" cy="437500"/>
          </a:xfrm>
        </p:grpSpPr>
        <p:sp>
          <p:nvSpPr>
            <p:cNvPr id="121" name="직사각형 12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6187737" y="2971884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440268" y="24195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1" y="4134466"/>
            <a:ext cx="1867883" cy="1689450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6205789" y="5254064"/>
            <a:ext cx="1548121" cy="558127"/>
            <a:chOff x="471005" y="2714625"/>
            <a:chExt cx="2877033" cy="437500"/>
          </a:xfrm>
        </p:grpSpPr>
        <p:sp>
          <p:nvSpPr>
            <p:cNvPr id="136" name="직사각형 13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6187089" y="501670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439620" y="4464378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9926534" y="937266"/>
            <a:ext cx="222487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&gt;</a:t>
            </a:r>
          </a:p>
          <a:p>
            <a:endParaRPr lang="en-US" altLang="ko-KR" sz="1000" b="1" dirty="0">
              <a:hlinkClick r:id="rId18"/>
            </a:endParaRP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</a:t>
            </a:r>
            <a:r>
              <a:rPr lang="ko-KR" altLang="en-US" sz="1000" b="1" dirty="0" smtClean="0"/>
              <a:t>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 smtClean="0"/>
              <a:t>“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새창을</a:t>
            </a:r>
            <a:r>
              <a:rPr lang="ko-KR" altLang="en-US" sz="1000" b="1" dirty="0" smtClean="0"/>
              <a:t> 띄워서 상세보기 페이지로 이동</a:t>
            </a:r>
            <a:r>
              <a:rPr lang="en-US" altLang="ko-KR" sz="1000" b="1" dirty="0" smtClean="0"/>
              <a:t>＂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156" name="직사각형 155"/>
          <p:cNvSpPr/>
          <p:nvPr/>
        </p:nvSpPr>
        <p:spPr>
          <a:xfrm>
            <a:off x="621218" y="1395582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63145" y="1384633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3377" y="1377468"/>
            <a:ext cx="219075" cy="238125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44341" y="1348786"/>
            <a:ext cx="219075" cy="238125"/>
          </a:xfrm>
          <a:prstGeom prst="rect">
            <a:avLst/>
          </a:prstGeom>
        </p:spPr>
      </p:pic>
      <p:sp>
        <p:nvSpPr>
          <p:cNvPr id="160" name="직사각형 159"/>
          <p:cNvSpPr/>
          <p:nvPr/>
        </p:nvSpPr>
        <p:spPr>
          <a:xfrm>
            <a:off x="2470680" y="1372862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1876" y="1337015"/>
            <a:ext cx="219075" cy="238125"/>
          </a:xfrm>
          <a:prstGeom prst="rect">
            <a:avLst/>
          </a:prstGeom>
        </p:spPr>
      </p:pic>
      <p:sp>
        <p:nvSpPr>
          <p:cNvPr id="162" name="모서리가 둥근 직사각형 161"/>
          <p:cNvSpPr/>
          <p:nvPr/>
        </p:nvSpPr>
        <p:spPr>
          <a:xfrm>
            <a:off x="4305446" y="24152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058973" y="6401155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68990" y="6621255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9144075" y="1325029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8850702" y="1632663"/>
            <a:ext cx="9878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리스트선택시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364122" y="3668321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0" name="타원 169"/>
          <p:cNvSpPr/>
          <p:nvPr/>
        </p:nvSpPr>
        <p:spPr>
          <a:xfrm>
            <a:off x="4946131" y="3697694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598" y="3706868"/>
            <a:ext cx="193708" cy="19370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003" y="3706254"/>
            <a:ext cx="285750" cy="219075"/>
          </a:xfrm>
          <a:prstGeom prst="rect">
            <a:avLst/>
          </a:prstGeom>
        </p:spPr>
      </p:pic>
      <p:sp>
        <p:nvSpPr>
          <p:cNvPr id="173" name="타원 172"/>
          <p:cNvSpPr/>
          <p:nvPr/>
        </p:nvSpPr>
        <p:spPr>
          <a:xfrm>
            <a:off x="5476506" y="364285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288161" y="3690849"/>
            <a:ext cx="272986" cy="179894"/>
          </a:xfrm>
          <a:prstGeom prst="rect">
            <a:avLst/>
          </a:prstGeom>
        </p:spPr>
      </p:pic>
      <p:sp>
        <p:nvSpPr>
          <p:cNvPr id="175" name="타원 174"/>
          <p:cNvSpPr/>
          <p:nvPr/>
        </p:nvSpPr>
        <p:spPr>
          <a:xfrm>
            <a:off x="6478118" y="364996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6" name="타원 175"/>
          <p:cNvSpPr/>
          <p:nvPr/>
        </p:nvSpPr>
        <p:spPr>
          <a:xfrm>
            <a:off x="7060127" y="367933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4594" y="3688509"/>
            <a:ext cx="193708" cy="193708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999" y="3687895"/>
            <a:ext cx="285750" cy="219075"/>
          </a:xfrm>
          <a:prstGeom prst="rect">
            <a:avLst/>
          </a:prstGeom>
        </p:spPr>
      </p:pic>
      <p:sp>
        <p:nvSpPr>
          <p:cNvPr id="179" name="타원 178"/>
          <p:cNvSpPr/>
          <p:nvPr/>
        </p:nvSpPr>
        <p:spPr>
          <a:xfrm>
            <a:off x="7590502" y="362449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402157" y="3672490"/>
            <a:ext cx="272986" cy="179894"/>
          </a:xfrm>
          <a:prstGeom prst="rect">
            <a:avLst/>
          </a:prstGeom>
        </p:spPr>
      </p:pic>
      <p:sp>
        <p:nvSpPr>
          <p:cNvPr id="181" name="타원 180"/>
          <p:cNvSpPr/>
          <p:nvPr/>
        </p:nvSpPr>
        <p:spPr>
          <a:xfrm>
            <a:off x="2432821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2" name="타원 181"/>
          <p:cNvSpPr/>
          <p:nvPr/>
        </p:nvSpPr>
        <p:spPr>
          <a:xfrm>
            <a:off x="3014830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297" y="5725152"/>
            <a:ext cx="193708" cy="19370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02" y="5724538"/>
            <a:ext cx="285750" cy="219075"/>
          </a:xfrm>
          <a:prstGeom prst="rect">
            <a:avLst/>
          </a:prstGeom>
        </p:spPr>
      </p:pic>
      <p:sp>
        <p:nvSpPr>
          <p:cNvPr id="185" name="타원 184"/>
          <p:cNvSpPr/>
          <p:nvPr/>
        </p:nvSpPr>
        <p:spPr>
          <a:xfrm>
            <a:off x="3545205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6860" y="5709133"/>
            <a:ext cx="272986" cy="179894"/>
          </a:xfrm>
          <a:prstGeom prst="rect">
            <a:avLst/>
          </a:prstGeom>
        </p:spPr>
      </p:pic>
      <p:sp>
        <p:nvSpPr>
          <p:cNvPr id="187" name="타원 186"/>
          <p:cNvSpPr/>
          <p:nvPr/>
        </p:nvSpPr>
        <p:spPr>
          <a:xfrm>
            <a:off x="4398976" y="567939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8" name="타원 187"/>
          <p:cNvSpPr/>
          <p:nvPr/>
        </p:nvSpPr>
        <p:spPr>
          <a:xfrm>
            <a:off x="4980985" y="570876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5452" y="5717939"/>
            <a:ext cx="193708" cy="19370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857" y="5717325"/>
            <a:ext cx="285750" cy="219075"/>
          </a:xfrm>
          <a:prstGeom prst="rect">
            <a:avLst/>
          </a:prstGeom>
        </p:spPr>
      </p:pic>
      <p:sp>
        <p:nvSpPr>
          <p:cNvPr id="191" name="타원 190"/>
          <p:cNvSpPr/>
          <p:nvPr/>
        </p:nvSpPr>
        <p:spPr>
          <a:xfrm>
            <a:off x="5511360" y="565392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323015" y="5701920"/>
            <a:ext cx="272986" cy="179894"/>
          </a:xfrm>
          <a:prstGeom prst="rect">
            <a:avLst/>
          </a:prstGeom>
        </p:spPr>
      </p:pic>
      <p:sp>
        <p:nvSpPr>
          <p:cNvPr id="193" name="타원 192"/>
          <p:cNvSpPr/>
          <p:nvPr/>
        </p:nvSpPr>
        <p:spPr>
          <a:xfrm>
            <a:off x="6398400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4" name="타원 193"/>
          <p:cNvSpPr/>
          <p:nvPr/>
        </p:nvSpPr>
        <p:spPr>
          <a:xfrm>
            <a:off x="6980409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4876" y="5725152"/>
            <a:ext cx="193708" cy="193708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281" y="5724538"/>
            <a:ext cx="285750" cy="219075"/>
          </a:xfrm>
          <a:prstGeom prst="rect">
            <a:avLst/>
          </a:prstGeom>
        </p:spPr>
      </p:pic>
      <p:sp>
        <p:nvSpPr>
          <p:cNvPr id="197" name="타원 196"/>
          <p:cNvSpPr/>
          <p:nvPr/>
        </p:nvSpPr>
        <p:spPr>
          <a:xfrm>
            <a:off x="7510784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322439" y="5709133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</a:t>
            </a:r>
            <a:r>
              <a:rPr lang="en-US" altLang="ko-KR" dirty="0" smtClean="0"/>
              <a:t>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</a:t>
            </a:r>
            <a:r>
              <a:rPr lang="en-US" altLang="ko-KR" dirty="0" smtClean="0"/>
              <a:t>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/>
              <a:t>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</a:t>
            </a:r>
            <a:r>
              <a:rPr lang="ko-KR" altLang="en-US" sz="1400" b="1" dirty="0" smtClean="0"/>
              <a:t>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</a:t>
            </a:r>
            <a:r>
              <a:rPr lang="ko-KR" altLang="en-US" sz="1400" b="1" dirty="0" smtClean="0"/>
              <a:t>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</a:t>
            </a:r>
            <a:r>
              <a:rPr lang="en-US" altLang="ko-KR" dirty="0" smtClean="0"/>
              <a:t>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</a:t>
            </a:r>
            <a:r>
              <a:rPr lang="ko-KR" altLang="en-US" b="1" dirty="0" smtClean="0"/>
              <a:t>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</a:t>
            </a:r>
            <a:r>
              <a:rPr lang="en-US" altLang="ko-KR" sz="1600" dirty="0" smtClean="0"/>
              <a:t>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0372" y="2810144"/>
            <a:ext cx="2465422" cy="374405"/>
          </a:xfrm>
          <a:prstGeom prst="rect">
            <a:avLst/>
          </a:prstGeom>
        </p:spPr>
      </p:pic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2173" y="3073464"/>
            <a:ext cx="2465422" cy="3744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</a:t>
            </a:r>
            <a:r>
              <a:rPr lang="en-US" altLang="ko-KR" sz="1600" dirty="0" smtClean="0"/>
              <a:t>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</a:t>
            </a:r>
            <a:r>
              <a:rPr lang="en-US" altLang="ko-KR" b="1" dirty="0" smtClean="0">
                <a:hlinkClick r:id="rId7"/>
              </a:rPr>
              <a:t>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  <a:endParaRPr lang="en-US" altLang="ko-KR" b="1" dirty="0" smtClean="0"/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 smtClean="0"/>
              <a:t>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</a:t>
            </a:r>
            <a:r>
              <a:rPr lang="ko-KR" altLang="en-US" sz="1100" b="1" dirty="0" smtClean="0"/>
              <a:t>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</a:t>
            </a:r>
            <a:r>
              <a:rPr lang="ko-KR" altLang="en-US" sz="1100" b="1" dirty="0" smtClean="0"/>
              <a:t>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  <a:endParaRPr lang="en-US" altLang="ko-KR" sz="11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작성대기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</a:t>
            </a:r>
            <a:r>
              <a:rPr lang="ko-KR" altLang="en-US" b="1" dirty="0" smtClean="0"/>
              <a:t>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</a:t>
            </a:r>
            <a:r>
              <a:rPr lang="ko-KR" altLang="en-US" b="1" dirty="0" smtClean="0"/>
              <a:t>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</a:t>
            </a:r>
            <a:r>
              <a:rPr lang="ko-KR" altLang="en-US" b="1" dirty="0" smtClean="0"/>
              <a:t>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</a:t>
            </a:r>
            <a:r>
              <a:rPr lang="ko-KR" altLang="en-US" b="1" dirty="0" smtClean="0"/>
              <a:t>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</a:t>
            </a:r>
            <a:r>
              <a:rPr lang="ko-KR" altLang="en-US" b="1" smtClean="0"/>
              <a:t>등록</a:t>
            </a:r>
            <a:r>
              <a:rPr lang="en-US" altLang="ko-KR" b="1" smtClean="0"/>
              <a:t>, </a:t>
            </a:r>
            <a:r>
              <a:rPr lang="ko-KR" altLang="en-US" b="1" smtClean="0"/>
              <a:t>수</a:t>
            </a:r>
            <a:r>
              <a:rPr lang="ko-KR" altLang="en-US" b="1" smtClean="0"/>
              <a:t>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</a:t>
            </a:r>
            <a:r>
              <a:rPr lang="en-US" altLang="ko-KR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  <a:endParaRPr lang="ko-KR" altLang="en-US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(1)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플랫폼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</a:t>
                      </a:r>
                      <a:r>
                        <a:rPr lang="ko-KR" altLang="en-US" sz="1400" baseline="0" dirty="0" smtClean="0"/>
                        <a:t>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</a:t>
                      </a:r>
                      <a:r>
                        <a:rPr lang="ko-KR" altLang="en-US" sz="1400" dirty="0" smtClean="0"/>
                        <a:t>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</a:t>
                      </a:r>
                      <a:r>
                        <a:rPr lang="ko-KR" altLang="en-US" sz="1400" dirty="0" smtClean="0"/>
                        <a:t>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12185</TotalTime>
  <Words>2648</Words>
  <Application>Microsoft Office PowerPoint</Application>
  <PresentationFormat>와이드스크린</PresentationFormat>
  <Paragraphs>675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190</cp:revision>
  <cp:lastPrinted>2016-12-30T17:01:41Z</cp:lastPrinted>
  <dcterms:created xsi:type="dcterms:W3CDTF">2016-12-20T07:51:24Z</dcterms:created>
  <dcterms:modified xsi:type="dcterms:W3CDTF">2017-02-06T21:07:35Z</dcterms:modified>
</cp:coreProperties>
</file>